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handoutMasterIdLst>
    <p:handoutMasterId r:id="rId11"/>
  </p:handoutMasterIdLst>
  <p:sldIdLst>
    <p:sldId id="362" r:id="rId2"/>
    <p:sldId id="369" r:id="rId3"/>
    <p:sldId id="389" r:id="rId4"/>
    <p:sldId id="390" r:id="rId5"/>
    <p:sldId id="393" r:id="rId6"/>
    <p:sldId id="392" r:id="rId7"/>
    <p:sldId id="394" r:id="rId8"/>
    <p:sldId id="391" r:id="rId9"/>
  </p:sldIdLst>
  <p:sldSz cx="12192000" cy="6858000"/>
  <p:notesSz cx="6858000" cy="9144000"/>
  <p:custDataLst>
    <p:tags r:id="rId1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8958" autoAdjust="0"/>
  </p:normalViewPr>
  <p:slideViewPr>
    <p:cSldViewPr snapToGrid="0" snapToObjects="1">
      <p:cViewPr varScale="1">
        <p:scale>
          <a:sx n="73" d="100"/>
          <a:sy n="73" d="100"/>
        </p:scale>
        <p:origin x="1070" y="67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96" d="100"/>
        <a:sy n="196" d="100"/>
      </p:scale>
      <p:origin x="0" y="0"/>
    </p:cViewPr>
  </p:sorterViewPr>
  <p:notesViewPr>
    <p:cSldViewPr snapToGrid="0" snapToObjects="1">
      <p:cViewPr varScale="1">
        <p:scale>
          <a:sx n="95" d="100"/>
          <a:sy n="95" d="100"/>
        </p:scale>
        <p:origin x="2504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4B3C7D-7ED1-A34F-BCFC-1C01389AE58C}" type="datetimeFigureOut">
              <a:rPr kumimoji="1" lang="zh-CN" altLang="en-US" smtClean="0"/>
              <a:t>2024/10/31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CED8CE-3D9F-CA47-A17E-9AD879C3B1C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703027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ACF2CF-5EF1-D24F-8F8B-C67282AA038A}" type="datetimeFigureOut">
              <a:rPr kumimoji="1" lang="zh-CN" altLang="en-US" smtClean="0"/>
              <a:t>2024/10/31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F70782-008B-5B48-B01C-A994AC4AA04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76368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81430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https://pixabay.com/videos/keyboard-typing-writing-notebook-10822/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19645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https://pixabay.com/videos/anxiety-stress-depression-sad-107264/</a:t>
            </a:r>
            <a:endParaRPr lang="en-US" altLang="zh-TW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02057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b="0" u="sng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https://pixabay.com/videos/meeting-planning-marketing-business-2340/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1167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b="0" u="sng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https://pixabay.com/videos/hands-good-accept-vote-ok-gesture-168344/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04885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b="0" u="sng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https://pixabay.com/videos/heartbroken-upset-sorrow-187521/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61849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b="0" u="sng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https://pixabay.com/videos/work-office-people-working-87593/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66530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b="0" u="sng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https://pixabay.com/videos/business-wine-3d-cartoon-alcohol-115004/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50703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228E486-F4F9-934F-B5BA-5E1168D3D34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897122" cy="797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436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slow" advTm="3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16471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slow" advTm="3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4221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slow" advTm="3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6881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slow" advTm="3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2802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slow" advTm="3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134571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60" r:id="rId4"/>
    <p:sldLayoutId id="2147483655" r:id="rId5"/>
  </p:sldLayoutIdLst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slow" advTm="3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5.png"/><Relationship Id="rId5" Type="http://schemas.openxmlformats.org/officeDocument/2006/relationships/image" Target="../media/image3.jpe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6.png"/><Relationship Id="rId5" Type="http://schemas.openxmlformats.org/officeDocument/2006/relationships/image" Target="../media/image3.jpe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7.png"/><Relationship Id="rId5" Type="http://schemas.openxmlformats.org/officeDocument/2006/relationships/image" Target="../media/image3.jpe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8.png"/><Relationship Id="rId5" Type="http://schemas.openxmlformats.org/officeDocument/2006/relationships/image" Target="../media/image3.jpe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openxmlformats.org/officeDocument/2006/relationships/image" Target="../media/image9.png"/><Relationship Id="rId5" Type="http://schemas.openxmlformats.org/officeDocument/2006/relationships/image" Target="../media/image3.jpe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6" Type="http://schemas.openxmlformats.org/officeDocument/2006/relationships/image" Target="../media/image10.png"/><Relationship Id="rId5" Type="http://schemas.openxmlformats.org/officeDocument/2006/relationships/image" Target="../media/image3.jpeg"/><Relationship Id="rId4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31541CFB-B35F-7344-B8D8-D903067A74F8}"/>
              </a:ext>
            </a:extLst>
          </p:cNvPr>
          <p:cNvSpPr txBox="1"/>
          <p:nvPr/>
        </p:nvSpPr>
        <p:spPr>
          <a:xfrm>
            <a:off x="239693" y="1656136"/>
            <a:ext cx="7023652" cy="100584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dist"/>
            <a:r>
              <a:rPr kumimoji="1" lang="zh-TW" altLang="en-US" sz="6000">
                <a:solidFill>
                  <a:schemeClr val="tx1">
                    <a:lumMod val="75000"/>
                    <a:lumOff val="25000"/>
                  </a:schemeClr>
                </a:solidFill>
                <a:latin typeface="Source Han Sans TC"/>
                <a:ea typeface="Source Han Sans TC"/>
              </a:rPr>
              <a:t>職場故事</a:t>
            </a:r>
            <a:endParaRPr kumimoji="1" lang="zh-TW" altLang="zh-TW" sz="6000" dirty="0">
              <a:solidFill>
                <a:schemeClr val="tx1">
                  <a:lumMod val="75000"/>
                  <a:lumOff val="25000"/>
                </a:schemeClr>
              </a:solidFill>
              <a:latin typeface="Source Han Sans TC"/>
              <a:ea typeface="Source Han Sans TC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FE9B42D-54DB-8D4E-B06B-BE140092E819}"/>
              </a:ext>
            </a:extLst>
          </p:cNvPr>
          <p:cNvSpPr txBox="1"/>
          <p:nvPr/>
        </p:nvSpPr>
        <p:spPr>
          <a:xfrm>
            <a:off x="2466266" y="3018866"/>
            <a:ext cx="1860698" cy="2743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dist"/>
            <a:r>
              <a:rPr kumimoji="1" lang="en-US" altLang="zh-TW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ource Han Sans TC"/>
                <a:ea typeface="Source Han Sans TC"/>
              </a:rPr>
              <a:t>Animaze</a:t>
            </a:r>
            <a:endParaRPr kumimoji="1" lang="zh-TW" altLang="zh-TW" sz="1600" dirty="0">
              <a:solidFill>
                <a:schemeClr val="tx1">
                  <a:lumMod val="75000"/>
                  <a:lumOff val="25000"/>
                </a:schemeClr>
              </a:solidFill>
              <a:latin typeface="Source Han Sans TC"/>
              <a:ea typeface="Source Han Sans TC"/>
            </a:endParaRPr>
          </a:p>
        </p:txBody>
      </p:sp>
    </p:spTree>
    <p:extLst>
      <p:ext uri="{BB962C8B-B14F-4D97-AF65-F5344CB8AC3E}">
        <p14:creationId xmlns:p14="http://schemas.microsoft.com/office/powerpoint/2010/main" val="2547509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split orient="vert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slow" advTm="30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10822-226624975_small">
            <a:hlinkClick r:id="" action="ppaction://media"/>
            <a:extLst>
              <a:ext uri="{FF2B5EF4-FFF2-40B4-BE49-F238E27FC236}">
                <a16:creationId xmlns:a16="http://schemas.microsoft.com/office/drawing/2014/main" id="{C521B72A-60CF-F309-FC0F-CA79BF82AA7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ADD117A3-5EEE-824A-8E58-2B906A2307C2}"/>
              </a:ext>
            </a:extLst>
          </p:cNvPr>
          <p:cNvSpPr txBox="1"/>
          <p:nvPr/>
        </p:nvSpPr>
        <p:spPr>
          <a:xfrm>
            <a:off x="-1472987" y="411868"/>
            <a:ext cx="6800482" cy="109728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ctr"/>
            <a:r>
              <a:rPr kumimoji="1" lang="zh-TW" altLang="en-US" sz="6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rPr>
              <a:t>目標</a:t>
            </a:r>
            <a:endParaRPr kumimoji="1" lang="en-US" altLang="zh-CN" sz="6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146469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3000"/>
    </mc:Choice>
    <mc:Fallback xmlns="">
      <p:transition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03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107264-678173498_small">
            <a:hlinkClick r:id="" action="ppaction://media"/>
            <a:extLst>
              <a:ext uri="{FF2B5EF4-FFF2-40B4-BE49-F238E27FC236}">
                <a16:creationId xmlns:a16="http://schemas.microsoft.com/office/drawing/2014/main" id="{3957B5F6-49D8-EBE3-2C94-3D1D5315BEF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ADD117A3-5EEE-824A-8E58-2B906A2307C2}"/>
              </a:ext>
            </a:extLst>
          </p:cNvPr>
          <p:cNvSpPr txBox="1"/>
          <p:nvPr/>
        </p:nvSpPr>
        <p:spPr>
          <a:xfrm>
            <a:off x="-1472987" y="411868"/>
            <a:ext cx="6800482" cy="109728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ctr"/>
            <a:r>
              <a:rPr kumimoji="1" lang="zh-TW" altLang="en-US" sz="60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rPr>
              <a:t>阻礙</a:t>
            </a:r>
            <a:endParaRPr kumimoji="1" lang="en-US" altLang="zh-CN" sz="60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5371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80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2340-157269921_small">
            <a:hlinkClick r:id="" action="ppaction://media"/>
            <a:extLst>
              <a:ext uri="{FF2B5EF4-FFF2-40B4-BE49-F238E27FC236}">
                <a16:creationId xmlns:a16="http://schemas.microsoft.com/office/drawing/2014/main" id="{B3BE85AC-D4E9-A909-557E-33708F7942D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ADD117A3-5EEE-824A-8E58-2B906A2307C2}"/>
              </a:ext>
            </a:extLst>
          </p:cNvPr>
          <p:cNvSpPr txBox="1"/>
          <p:nvPr/>
        </p:nvSpPr>
        <p:spPr>
          <a:xfrm>
            <a:off x="-1472987" y="411868"/>
            <a:ext cx="6800482" cy="109728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ctr"/>
            <a:r>
              <a:rPr kumimoji="1" lang="zh-TW" altLang="en-US" sz="6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rPr>
              <a:t>努力</a:t>
            </a:r>
            <a:endParaRPr kumimoji="1" lang="en-US" altLang="zh-CN" sz="6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83291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54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168344-838892840_tiny">
            <a:hlinkClick r:id="" action="ppaction://media"/>
            <a:extLst>
              <a:ext uri="{FF2B5EF4-FFF2-40B4-BE49-F238E27FC236}">
                <a16:creationId xmlns:a16="http://schemas.microsoft.com/office/drawing/2014/main" id="{ED587255-9C75-2EF3-26C8-E14F0656A52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ADD117A3-5EEE-824A-8E58-2B906A2307C2}"/>
              </a:ext>
            </a:extLst>
          </p:cNvPr>
          <p:cNvSpPr txBox="1"/>
          <p:nvPr/>
        </p:nvSpPr>
        <p:spPr>
          <a:xfrm>
            <a:off x="-1472987" y="411868"/>
            <a:ext cx="6800482" cy="109728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ctr"/>
            <a:r>
              <a:rPr kumimoji="1" lang="zh-TW" altLang="en-US" sz="6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rPr>
              <a:t>結果</a:t>
            </a:r>
            <a:endParaRPr kumimoji="1" lang="en-US" altLang="zh-TW" sz="6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ctr"/>
            <a:endParaRPr kumimoji="1" lang="en-US" altLang="zh-CN" sz="6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249930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68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187521-880681741_tiny">
            <a:hlinkClick r:id="" action="ppaction://media"/>
            <a:extLst>
              <a:ext uri="{FF2B5EF4-FFF2-40B4-BE49-F238E27FC236}">
                <a16:creationId xmlns:a16="http://schemas.microsoft.com/office/drawing/2014/main" id="{0B153A56-E631-BFB4-C9BA-0D9F55E0CDE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ADD117A3-5EEE-824A-8E58-2B906A2307C2}"/>
              </a:ext>
            </a:extLst>
          </p:cNvPr>
          <p:cNvSpPr txBox="1"/>
          <p:nvPr/>
        </p:nvSpPr>
        <p:spPr>
          <a:xfrm>
            <a:off x="-1472987" y="411868"/>
            <a:ext cx="6800482" cy="109728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ctr"/>
            <a:r>
              <a:rPr kumimoji="1" lang="zh-TW" altLang="en-US" sz="6000" dirty="0">
                <a:ln w="0"/>
                <a:solidFill>
                  <a:schemeClr val="bg2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rPr>
              <a:t>意外</a:t>
            </a:r>
            <a:endParaRPr kumimoji="1" lang="en-US" altLang="zh-CN" sz="6000" dirty="0">
              <a:solidFill>
                <a:schemeClr val="bg2">
                  <a:lumMod val="7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556488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80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87593-602317653_tiny">
            <a:hlinkClick r:id="" action="ppaction://media"/>
            <a:extLst>
              <a:ext uri="{FF2B5EF4-FFF2-40B4-BE49-F238E27FC236}">
                <a16:creationId xmlns:a16="http://schemas.microsoft.com/office/drawing/2014/main" id="{A0C2E2E9-4669-5B93-AF01-39A9A8394AA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ADD117A3-5EEE-824A-8E58-2B906A2307C2}"/>
              </a:ext>
            </a:extLst>
          </p:cNvPr>
          <p:cNvSpPr txBox="1"/>
          <p:nvPr/>
        </p:nvSpPr>
        <p:spPr>
          <a:xfrm>
            <a:off x="-1472987" y="411868"/>
            <a:ext cx="6800482" cy="109728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ctr"/>
            <a:r>
              <a:rPr kumimoji="1" lang="zh-TW" altLang="en-US" sz="6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rPr>
              <a:t>轉彎</a:t>
            </a:r>
            <a:endParaRPr kumimoji="1" lang="en-US" altLang="zh-TW" sz="6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ctr"/>
            <a:endParaRPr kumimoji="1" lang="en-US" altLang="zh-CN" sz="6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42188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76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115004-703067632_small">
            <a:hlinkClick r:id="" action="ppaction://media"/>
            <a:extLst>
              <a:ext uri="{FF2B5EF4-FFF2-40B4-BE49-F238E27FC236}">
                <a16:creationId xmlns:a16="http://schemas.microsoft.com/office/drawing/2014/main" id="{F147FFD8-AB30-8682-2730-1741B186641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ADD117A3-5EEE-824A-8E58-2B906A2307C2}"/>
              </a:ext>
            </a:extLst>
          </p:cNvPr>
          <p:cNvSpPr txBox="1"/>
          <p:nvPr/>
        </p:nvSpPr>
        <p:spPr>
          <a:xfrm>
            <a:off x="-1472987" y="411868"/>
            <a:ext cx="6800482" cy="109728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ctr"/>
            <a:r>
              <a:rPr kumimoji="1" lang="zh-TW" altLang="en-US" sz="6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rPr>
              <a:t>結局</a:t>
            </a:r>
            <a:endParaRPr kumimoji="1" lang="en-US" altLang="zh-CN" sz="6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88799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OS" val="Unix 2.6 unknown"/>
  <p:tag name="AS_RELEASE_DATE" val="2021.11.30"/>
  <p:tag name="AS_TITLE" val="Aspose.Slides for Java"/>
  <p:tag name="AS_VERSION" val="21.11"/>
  <p:tag name="ISPRING_FIRST_PUBLISH" val="1"/>
  <p:tag name="ISPRING_PRESENTATION_TITLE" val="PowerPoint 演示文稿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588ku">
      <a:majorFont>
        <a:latin typeface="Arial Black"/>
        <a:ea typeface="思源黑体 CN Bold"/>
        <a:cs typeface="Arial"/>
      </a:majorFont>
      <a:minorFont>
        <a:latin typeface="Arial"/>
        <a:ea typeface="思源黑体 CN Regular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DengXian Light" panose="020F0302020204030204"/>
        <a:cs typeface="Arial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DengXian" panose="020F0502020204030204"/>
        <a:cs typeface="Arial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DengXian Light" panose="020F0302020204030204"/>
        <a:cs typeface="Arial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DengXian" panose="020F0502020204030204"/>
        <a:cs typeface="Arial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4847</TotalTime>
  <Words>89</Words>
  <Application>Microsoft Office PowerPoint</Application>
  <PresentationFormat>寬螢幕</PresentationFormat>
  <Paragraphs>24</Paragraphs>
  <Slides>8</Slides>
  <Notes>8</Notes>
  <HiddenSlides>0</HiddenSlides>
  <MMClips>7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8</vt:i4>
      </vt:variant>
    </vt:vector>
  </HeadingPairs>
  <TitlesOfParts>
    <vt:vector size="13" baseType="lpstr">
      <vt:lpstr>DengXian</vt:lpstr>
      <vt:lpstr>Source Han Sans TC</vt:lpstr>
      <vt:lpstr>Arial</vt:lpstr>
      <vt:lpstr>Consolas</vt:lpstr>
      <vt:lpstr>Office 主题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用户</dc:creator>
  <cp:lastModifiedBy>Johnny 古</cp:lastModifiedBy>
  <cp:revision>667</cp:revision>
  <dcterms:created xsi:type="dcterms:W3CDTF">2018-06-17T04:53:58Z</dcterms:created>
  <dcterms:modified xsi:type="dcterms:W3CDTF">2024-10-31T15:26:17Z</dcterms:modified>
</cp:coreProperties>
</file>